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A62C449-4BAD-4379-A776-D8274A04680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D479E2A-140F-468A-B7B3-84D5DAD71C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УКРАИНА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Город –герой Одесса</a:t>
            </a:r>
            <a:endParaRPr lang="ru-RU" sz="5400" b="1" dirty="0"/>
          </a:p>
        </p:txBody>
      </p:sp>
      <p:pic>
        <p:nvPicPr>
          <p:cNvPr id="10241" name="Picture 1" descr="C:\Users\Кабинет13\Pictures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5"/>
            <a:ext cx="5608067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</a:t>
            </a:r>
            <a:r>
              <a:rPr lang="ru-RU" dirty="0" smtClean="0">
                <a:solidFill>
                  <a:srgbClr val="FF0000"/>
                </a:solidFill>
              </a:rPr>
              <a:t>ГОРОД-ГЕРОЙ ОДЕССА 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Кабинет13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547664" y="2564902"/>
            <a:ext cx="1430463" cy="331237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347864" y="1544933"/>
            <a:ext cx="3456384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Указом Президиума Верховного Совета СССР от 22 декабря 1942 года была учреждена медаль «За оборону Одессы». Ею награждались все участники обороны Одессы — военнослужащие Красной армии, Военно-Морского флота и войск НКВД, а также лица из гражданского населения, принимавшие непосредственное участие в обороне.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ПРЕЗЕНТАЦИЮ ПОДГОТОВИЛИ УЧАЩИЕСЯ </a:t>
            </a:r>
          </a:p>
          <a:p>
            <a:pPr>
              <a:buNone/>
            </a:pPr>
            <a:r>
              <a:rPr lang="ru-RU" b="1" dirty="0" smtClean="0"/>
              <a:t>МБОУ № 23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dirty="0" smtClean="0">
                <a:solidFill>
                  <a:srgbClr val="FF0000"/>
                </a:solidFill>
              </a:rPr>
              <a:t>ГОРОД-ГЕРОЙ ОДЕССА          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goroda-geroi-Odessa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9052" y="1628800"/>
            <a:ext cx="5177044" cy="3168351"/>
          </a:xfrm>
        </p:spPr>
      </p:pic>
      <p:sp>
        <p:nvSpPr>
          <p:cNvPr id="5" name="Прямоугольник 4"/>
          <p:cNvSpPr/>
          <p:nvPr/>
        </p:nvSpPr>
        <p:spPr>
          <a:xfrm>
            <a:off x="2698236" y="4806144"/>
            <a:ext cx="6089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Одесса с первых дней войны оказалась прифронтовым городом. Ожесточенные бои на дальних подступах к Одессе развернулись в начале августа 1941 г.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</a:t>
            </a:r>
            <a:r>
              <a:rPr lang="ru-RU" dirty="0" smtClean="0">
                <a:solidFill>
                  <a:srgbClr val="FF0000"/>
                </a:solidFill>
              </a:rPr>
              <a:t>ГОРОД-ГЕРОЙ ОДЕССА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goroda-geroi-Odessa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70" y="1537323"/>
            <a:ext cx="3984255" cy="4051917"/>
          </a:xfrm>
        </p:spPr>
      </p:pic>
      <p:sp>
        <p:nvSpPr>
          <p:cNvPr id="5" name="Прямоугольник 4"/>
          <p:cNvSpPr/>
          <p:nvPr/>
        </p:nvSpPr>
        <p:spPr>
          <a:xfrm>
            <a:off x="4283968" y="1700808"/>
            <a:ext cx="45365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Верховный Главнокомандующий 5 августа отдал приказ об обороне Одессы "до последней возможности".</a:t>
            </a:r>
          </a:p>
          <a:p>
            <a:r>
              <a:rPr lang="ru-RU" b="1" dirty="0" smtClean="0"/>
              <a:t>По призыву областной и городской организаций тысячи трудящихся вышли на строительство оборонительных зданий. С 8 августа город был объявлен на осадном положении. Ожесточенное наступление вражеских сил отражали войска Отдельной Приморской армии, части и корабли Черноморского флота.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</a:t>
            </a:r>
            <a:r>
              <a:rPr lang="ru-RU" dirty="0" smtClean="0">
                <a:solidFill>
                  <a:srgbClr val="FF0000"/>
                </a:solidFill>
              </a:rPr>
              <a:t>ГОРОД-ГЕРОЙ ОДЕССА   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goroda-geroi-Odessa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4536504" cy="4320479"/>
          </a:xfrm>
        </p:spPr>
      </p:pic>
      <p:sp>
        <p:nvSpPr>
          <p:cNvPr id="5" name="Прямоугольник 4"/>
          <p:cNvSpPr/>
          <p:nvPr/>
        </p:nvSpPr>
        <p:spPr>
          <a:xfrm>
            <a:off x="5436096" y="1700808"/>
            <a:ext cx="30243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В конце августа войска противника прорвались к Днепру на участке от Кременчуга до Херсона. Одесса оказалась в глубоком вражеском тылу.</a:t>
            </a:r>
          </a:p>
          <a:p>
            <a:r>
              <a:rPr lang="ru-RU" sz="1400" b="1" dirty="0" smtClean="0"/>
              <a:t>Несмотря на многократное превосходство в живой силе и технике, противник вынужден был в течение 73 дней топтаться у стен города.</a:t>
            </a:r>
          </a:p>
          <a:p>
            <a:r>
              <a:rPr lang="ru-RU" sz="1400" b="1" dirty="0" smtClean="0"/>
              <a:t>Черноморский флот обеспечивал морские сообщения и прикрывал Одессу с моря.	</a:t>
            </a:r>
          </a:p>
          <a:p>
            <a:r>
              <a:rPr lang="ru-RU" sz="1400" b="1" dirty="0" smtClean="0"/>
              <a:t>Население Одессы мужественно переносило тяготы и опасности осады. В этих трудных условиях ни на один день не прекращалась работа фабрик и заводов</a:t>
            </a:r>
            <a:r>
              <a:rPr lang="ru-RU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</a:t>
            </a:r>
            <a:r>
              <a:rPr lang="ru-RU" dirty="0" smtClean="0">
                <a:solidFill>
                  <a:srgbClr val="FF0000"/>
                </a:solidFill>
              </a:rPr>
              <a:t>ГОРОД-ГЕРОЙ ОДЕССА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859340"/>
            <a:ext cx="4248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Врагу так и не удалось овладеть городом. Только в связи с изменением общей обстановки на фронте советское командование 30 сентября 1941 г. отдало приказ об эвакуации войск из Одессы. Длительная оборона Одессы сковала значительные силы противника и сорвала его замыслы захватить город с ходу. Враг потерял под Одессой 160 тыс. солдат и офицеров.</a:t>
            </a:r>
          </a:p>
          <a:p>
            <a:endParaRPr lang="ru-RU" dirty="0"/>
          </a:p>
        </p:txBody>
      </p:sp>
      <p:pic>
        <p:nvPicPr>
          <p:cNvPr id="9" name="Содержимое 3" descr="goroda-geroi-Odessa-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433" y="1412776"/>
            <a:ext cx="4014511" cy="3152010"/>
          </a:xfrm>
        </p:spPr>
      </p:pic>
      <p:pic>
        <p:nvPicPr>
          <p:cNvPr id="10" name="Содержимое 3" descr="goroda-geroi-Odessa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4014511" cy="3152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</a:t>
            </a:r>
            <a:r>
              <a:rPr lang="ru-RU" dirty="0" smtClean="0">
                <a:solidFill>
                  <a:srgbClr val="FF0000"/>
                </a:solidFill>
              </a:rPr>
              <a:t>ГОРОД-ГЕРОЙ ОДЕССА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1700808"/>
            <a:ext cx="5499720" cy="43793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900" b="1" dirty="0" smtClean="0"/>
              <a:t>Около 30 месяцев  длилась оккупация Одессы. Под руководством партийной организации одесские партизаны и подпольщики ни на один день не прекращали борьбу с захватчиками.</a:t>
            </a:r>
          </a:p>
          <a:p>
            <a:pPr>
              <a:buNone/>
            </a:pPr>
            <a:r>
              <a:rPr lang="ru-RU" sz="1900" b="1" dirty="0" smtClean="0"/>
              <a:t>В 1944 г. на всем советско-германском фронте развернулись широкие наступательные операции. 10 апреля 1944 г. войска 3-его Украинского фронта при активном участии партизан и подпольщиков освободили Одессу.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1" name="Picture 1" descr="C:\Users\Кабинет13\Documents\picturepicture8172_327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327" y="1916832"/>
            <a:ext cx="3371562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ГОРОД-ГЕРОЙ ОДЕССА</a:t>
            </a:r>
            <a:endParaRPr lang="ru-RU" dirty="0"/>
          </a:p>
        </p:txBody>
      </p:sp>
      <p:pic>
        <p:nvPicPr>
          <p:cNvPr id="4" name="Содержимое 3" descr="800px-Одесса._Памятник_погибшим_морякам_Черноморского_пароходства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4646645" cy="3484984"/>
          </a:xfrm>
        </p:spPr>
      </p:pic>
      <p:sp>
        <p:nvSpPr>
          <p:cNvPr id="5" name="Прямоугольник 4"/>
          <p:cNvSpPr/>
          <p:nvPr/>
        </p:nvSpPr>
        <p:spPr>
          <a:xfrm rot="10800000" flipV="1">
            <a:off x="4403981" y="5133623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Памятник погибшим морякам Черноморского пароходства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</a:t>
            </a:r>
            <a:r>
              <a:rPr lang="ru-RU" dirty="0" smtClean="0">
                <a:solidFill>
                  <a:srgbClr val="FF0000"/>
                </a:solidFill>
              </a:rPr>
              <a:t>ГОРОД-ГЕРОЙ ОДЕССА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800px-Одесса._Памятник_Неизвестному_матросу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30892" y="1554163"/>
            <a:ext cx="4612017" cy="3459013"/>
          </a:xfrm>
        </p:spPr>
      </p:pic>
      <p:sp>
        <p:nvSpPr>
          <p:cNvPr id="5" name="Прямоугольник 4"/>
          <p:cNvSpPr/>
          <p:nvPr/>
        </p:nvSpPr>
        <p:spPr>
          <a:xfrm rot="10800000" flipV="1">
            <a:off x="2818154" y="5183326"/>
            <a:ext cx="35076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Памятник Неизвестному матросу.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                 </a:t>
            </a:r>
            <a:r>
              <a:rPr lang="ru-RU" sz="2200" b="1" dirty="0" smtClean="0">
                <a:solidFill>
                  <a:srgbClr val="FF0000"/>
                </a:solidFill>
              </a:rPr>
              <a:t>УКАЗ О ПРИСВОЕНИИ ОДЕССЕ</a:t>
            </a:r>
            <a:br>
              <a:rPr lang="ru-RU" sz="2200" b="1" dirty="0" smtClean="0">
                <a:solidFill>
                  <a:srgbClr val="FF0000"/>
                </a:solidFill>
              </a:rPr>
            </a:br>
            <a:r>
              <a:rPr lang="ru-RU" sz="2200" b="1" dirty="0" smtClean="0">
                <a:solidFill>
                  <a:srgbClr val="FF0000"/>
                </a:solidFill>
              </a:rPr>
              <a:t>                                 ЗВАНИЯ «ГОРОДА-ГЕРОЯ</a:t>
            </a:r>
            <a:r>
              <a:rPr lang="ru-RU" sz="2200" b="1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628800"/>
            <a:ext cx="7499176" cy="4497363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r>
              <a:rPr lang="ru-RU" dirty="0"/>
              <a:t> 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/>
              <a:t>Приказом Верховного Главнокомандующего от 1 мая 1945-го года Одесса названа городом-героем. Официально в качестве государственной награды звание утверждено 8 мая 1965-го года Указом Президиума Верховного Совета.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/>
              <a:t>Положение о высшей степени отличия — звании «город-герой»:</a:t>
            </a:r>
          </a:p>
          <a:p>
            <a:pPr>
              <a:buNone/>
            </a:pPr>
            <a:r>
              <a:rPr lang="ru-RU" dirty="0"/>
              <a:t>Высшая степень отличия — звание «город-герой» присваивается городам Советского Союза, трудящиеся которых проявили массовый героизм и мужество в защите Родины в Великой Отечественной войне 1941—1945 гг.</a:t>
            </a:r>
          </a:p>
          <a:p>
            <a:pPr>
              <a:buNone/>
            </a:pPr>
            <a:r>
              <a:rPr lang="ru-RU" dirty="0"/>
              <a:t>Городу, удостоенному высшей степени отличия — звания «город-герой»:</a:t>
            </a:r>
          </a:p>
          <a:p>
            <a:pPr>
              <a:buNone/>
            </a:pPr>
            <a:r>
              <a:rPr lang="ru-RU" dirty="0"/>
              <a:t>а) вручаются высшая награда СССР — орден Ленина и медаль «Золотая Звезда»</a:t>
            </a:r>
          </a:p>
          <a:p>
            <a:pPr>
              <a:buNone/>
            </a:pPr>
            <a:r>
              <a:rPr lang="ru-RU" dirty="0"/>
              <a:t>б) выдается Грамота Президиума Верховного Совета СССР.</a:t>
            </a:r>
          </a:p>
          <a:p>
            <a:pPr>
              <a:buNone/>
            </a:pPr>
            <a:r>
              <a:rPr lang="ru-RU" dirty="0"/>
              <a:t>На знамени города, удостоенного высшей степени отличия — звания «город-герой», изображаются орден Ленина и медаль «Золотая Звезда».</a:t>
            </a:r>
          </a:p>
          <a:p>
            <a:pPr>
              <a:buNone/>
            </a:pPr>
            <a:r>
              <a:rPr lang="ru-RU" dirty="0"/>
              <a:t>В городе, удостоенном высшей степени отличия — звания «город-герой», устанавливается обелиск с изображением ордена Ленина, медали «Золотая Звезда» и текстом Указа Президиума Верховного Совета СССР.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Содержимое 3" descr="orden.703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1728192" cy="1822039"/>
          </a:xfrm>
          <a:prstGeom prst="rect">
            <a:avLst/>
          </a:prstGeom>
        </p:spPr>
      </p:pic>
      <p:pic>
        <p:nvPicPr>
          <p:cNvPr id="5" name="Рисунок 4" descr="220px-Order_of_Lenin_type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88641"/>
            <a:ext cx="1440160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189</TotalTime>
  <Words>305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УКРАИНА</vt:lpstr>
      <vt:lpstr>            ГОРОД-ГЕРОЙ ОДЕССА            </vt:lpstr>
      <vt:lpstr>             ГОРОД-ГЕРОЙ ОДЕССА  </vt:lpstr>
      <vt:lpstr>             ГОРОД-ГЕРОЙ ОДЕССА     </vt:lpstr>
      <vt:lpstr>                   ГОРОД-ГЕРОЙ ОДЕССА</vt:lpstr>
      <vt:lpstr>                ГОРОД-ГЕРОЙ ОДЕССА</vt:lpstr>
      <vt:lpstr>          ГОРОД-ГЕРОЙ ОДЕССА</vt:lpstr>
      <vt:lpstr>                  ГОРОД-ГЕРОЙ ОДЕССА</vt:lpstr>
      <vt:lpstr>                    УКАЗ О ПРИСВОЕНИИ ОДЕССЕ                                  ЗВАНИЯ «ГОРОДА-ГЕРОЯ»</vt:lpstr>
      <vt:lpstr>                  ГОРОД-ГЕРОЙ ОДЕССА   </vt:lpstr>
      <vt:lpstr>Слайд 11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 –герой Одесса</dc:title>
  <dc:creator>Кабинет13</dc:creator>
  <cp:lastModifiedBy>Кабинет10</cp:lastModifiedBy>
  <cp:revision>20</cp:revision>
  <dcterms:created xsi:type="dcterms:W3CDTF">2013-11-20T07:54:38Z</dcterms:created>
  <dcterms:modified xsi:type="dcterms:W3CDTF">2013-12-30T07:09:41Z</dcterms:modified>
</cp:coreProperties>
</file>